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SOLDADO DE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SOLDADO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Mesmo que eu não marche </a:t>
            </a:r>
          </a:p>
          <a:p>
            <a:r>
              <a:rPr lang="pt-BR" dirty="0"/>
              <a:t>na infantaria, </a:t>
            </a:r>
          </a:p>
          <a:p>
            <a:r>
              <a:rPr lang="pt-BR" dirty="0"/>
              <a:t>Nem na cavalaria, </a:t>
            </a:r>
          </a:p>
          <a:p>
            <a:r>
              <a:rPr lang="pt-BR" dirty="0"/>
              <a:t>nem na artilharia vá;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SOLDADO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Nem que aviador seja eu aqui, </a:t>
            </a:r>
          </a:p>
          <a:p>
            <a:r>
              <a:rPr lang="pt-BR" dirty="0"/>
              <a:t>Soldado de Cristo eu sou. </a:t>
            </a:r>
          </a:p>
          <a:p>
            <a:r>
              <a:rPr lang="pt-BR" dirty="0"/>
              <a:t>Soldado de Jesus, </a:t>
            </a:r>
          </a:p>
          <a:p>
            <a:r>
              <a:rPr lang="pt-BR" dirty="0"/>
              <a:t>soldado de Jesus. </a:t>
            </a:r>
          </a:p>
        </p:txBody>
      </p:sp>
    </p:spTree>
    <p:extLst>
      <p:ext uri="{BB962C8B-B14F-4D97-AF65-F5344CB8AC3E}">
        <p14:creationId xmlns:p14="http://schemas.microsoft.com/office/powerpoint/2010/main" val="965412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SOLDADO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E13DE1B-19B6-48BC-8B3A-8656CBD40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Mesmo que eu não </a:t>
            </a:r>
          </a:p>
          <a:p>
            <a:r>
              <a:rPr lang="pt-BR" dirty="0"/>
              <a:t>marche na infantaria, </a:t>
            </a:r>
          </a:p>
          <a:p>
            <a:r>
              <a:rPr lang="pt-BR" dirty="0"/>
              <a:t>Nem na cavalaria, </a:t>
            </a:r>
          </a:p>
        </p:txBody>
      </p:sp>
    </p:spTree>
    <p:extLst>
      <p:ext uri="{BB962C8B-B14F-4D97-AF65-F5344CB8AC3E}">
        <p14:creationId xmlns:p14="http://schemas.microsoft.com/office/powerpoint/2010/main" val="2217463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SOLDADO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B19574-721C-4D5D-8642-44F5EEF4B7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/>
              <a:t>Nem </a:t>
            </a:r>
            <a:r>
              <a:rPr lang="pt-BR" dirty="0"/>
              <a:t>na artilharia vá, </a:t>
            </a:r>
          </a:p>
          <a:p>
            <a:r>
              <a:rPr lang="pt-BR" dirty="0"/>
              <a:t>Nem que aviador seja eu aqui, </a:t>
            </a:r>
          </a:p>
          <a:p>
            <a:r>
              <a:rPr lang="pt-BR" dirty="0"/>
              <a:t>Soldado de Cristo eu sou.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701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88</Words>
  <Application>Microsoft Office PowerPoint</Application>
  <PresentationFormat>Apresentação na tela (16:9)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SOLDADO DE JESUS</vt:lpstr>
      <vt:lpstr>SOLDADO DE JESUS</vt:lpstr>
      <vt:lpstr>SOLDADO DE JESUS</vt:lpstr>
      <vt:lpstr>SOLDADO DE JESUS</vt:lpstr>
      <vt:lpstr>SOLDADO DE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2019-06-12T23:21:46Z</dcterms:modified>
</cp:coreProperties>
</file>

<file path=docProps/thumbnail.jpeg>
</file>